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8" r:id="rId3"/>
    <p:sldId id="259" r:id="rId4"/>
    <p:sldId id="257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605-AF9A-4963-B450-74977E9D455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0CB3-D6B3-4EC0-A1BA-11CF27B9A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990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605-AF9A-4963-B450-74977E9D455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0CB3-D6B3-4EC0-A1BA-11CF27B9A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8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605-AF9A-4963-B450-74977E9D455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0CB3-D6B3-4EC0-A1BA-11CF27B9A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2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605-AF9A-4963-B450-74977E9D455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0CB3-D6B3-4EC0-A1BA-11CF27B9A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7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605-AF9A-4963-B450-74977E9D455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0CB3-D6B3-4EC0-A1BA-11CF27B9A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2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605-AF9A-4963-B450-74977E9D455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0CB3-D6B3-4EC0-A1BA-11CF27B9A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9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605-AF9A-4963-B450-74977E9D455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0CB3-D6B3-4EC0-A1BA-11CF27B9A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605-AF9A-4963-B450-74977E9D455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0CB3-D6B3-4EC0-A1BA-11CF27B9A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7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605-AF9A-4963-B450-74977E9D455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0CB3-D6B3-4EC0-A1BA-11CF27B9A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04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605-AF9A-4963-B450-74977E9D455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0CB3-D6B3-4EC0-A1BA-11CF27B9A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50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605-AF9A-4963-B450-74977E9D455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0CB3-D6B3-4EC0-A1BA-11CF27B9A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2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605-AF9A-4963-B450-74977E9D4554}" type="datetimeFigureOut">
              <a:rPr lang="en-US" smtClean="0"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0CB3-D6B3-4EC0-A1BA-11CF27B9A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0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514" y="895739"/>
            <a:ext cx="6574971" cy="503853"/>
          </a:xfrm>
        </p:spPr>
        <p:txBody>
          <a:bodyPr>
            <a:normAutofit fontScale="90000"/>
          </a:bodyPr>
          <a:lstStyle/>
          <a:p>
            <a:r>
              <a:rPr lang="en-US" sz="3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Global Studies Alumni Survey Facts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3772" y="895739"/>
            <a:ext cx="7974227" cy="4362061"/>
          </a:xfrm>
        </p:spPr>
        <p:txBody>
          <a:bodyPr>
            <a:noAutofit/>
          </a:bodyPr>
          <a:lstStyle/>
          <a:p>
            <a:pPr marL="285750" lvl="0" indent="-28575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23% reported completing a second major.</a:t>
            </a:r>
          </a:p>
          <a:p>
            <a:pPr marL="285750" lvl="0" indent="-28575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55% of respondents reported going to graduate school. </a:t>
            </a:r>
          </a:p>
          <a:p>
            <a:pPr marL="285750" lvl="0" indent="-28575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49% reported living in Illinois, 14% reside in the Washington D.C. area and 5.5% live outside the United States.</a:t>
            </a:r>
          </a:p>
          <a:p>
            <a:pPr marL="285750" lvl="0" indent="-28575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popular MBA programs are University of Illinois at Chicago and Northwestern graduate programs.  </a:t>
            </a:r>
          </a:p>
          <a:p>
            <a:pPr marL="285750" lvl="0" indent="-28575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popular Law programs chosen were University of Illinois at Urbana-Champaign and John Marshall.</a:t>
            </a:r>
          </a:p>
          <a:p>
            <a:pPr marL="285750" lvl="0" indent="-28575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 who reported going to medical school chose Tulane University, University of Wisconsin and University of Illinois.  </a:t>
            </a:r>
          </a:p>
          <a:p>
            <a:pPr marL="285750" lvl="0" indent="-28575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12% of Global Studies Alum who elected to attend graduate school attended a university overseas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071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338" y="1"/>
            <a:ext cx="114258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0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2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688" y="0"/>
            <a:ext cx="9479558" cy="685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76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24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2016 Global Studies Alumni Survey Facts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Global Studies Alumni Survey Facts</dc:title>
  <dc:creator>Muniandy, Parthiban</dc:creator>
  <cp:lastModifiedBy>Parthiban Muniandy</cp:lastModifiedBy>
  <cp:revision>8</cp:revision>
  <cp:lastPrinted>2016-03-04T14:37:12Z</cp:lastPrinted>
  <dcterms:created xsi:type="dcterms:W3CDTF">2016-03-03T17:45:54Z</dcterms:created>
  <dcterms:modified xsi:type="dcterms:W3CDTF">2016-03-05T14:25:06Z</dcterms:modified>
</cp:coreProperties>
</file>